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3" r:id="rId9"/>
    <p:sldId id="260" r:id="rId10"/>
    <p:sldId id="271" r:id="rId11"/>
    <p:sldId id="262" r:id="rId12"/>
    <p:sldId id="278" r:id="rId13"/>
    <p:sldId id="261" r:id="rId14"/>
    <p:sldId id="266" r:id="rId15"/>
    <p:sldId id="267" r:id="rId16"/>
    <p:sldId id="268" r:id="rId17"/>
    <p:sldId id="269" r:id="rId18"/>
    <p:sldId id="265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80" d="100"/>
          <a:sy n="80" d="100"/>
        </p:scale>
        <p:origin x="9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sworth, Tricia" userId="01d6a956-2361-406b-8257-931c99b3a1b5" providerId="ADAL" clId="{F72C1459-0CDC-4242-B44D-79969F13490E}"/>
    <pc:docChg chg="undo redo custSel addSld delSld modSld sldOrd">
      <pc:chgData name="Ellsworth, Tricia" userId="01d6a956-2361-406b-8257-931c99b3a1b5" providerId="ADAL" clId="{F72C1459-0CDC-4242-B44D-79969F13490E}" dt="2020-10-27T18:58:32.813" v="4103" actId="20577"/>
      <pc:docMkLst>
        <pc:docMk/>
      </pc:docMkLst>
      <pc:sldChg chg="addSp modSp modAnim">
        <pc:chgData name="Ellsworth, Tricia" userId="01d6a956-2361-406b-8257-931c99b3a1b5" providerId="ADAL" clId="{F72C1459-0CDC-4242-B44D-79969F13490E}" dt="2020-10-27T18:48:04.618" v="4064"/>
        <pc:sldMkLst>
          <pc:docMk/>
          <pc:sldMk cId="856598734" sldId="256"/>
        </pc:sldMkLst>
        <pc:spChg chg="mod">
          <ac:chgData name="Ellsworth, Tricia" userId="01d6a956-2361-406b-8257-931c99b3a1b5" providerId="ADAL" clId="{F72C1459-0CDC-4242-B44D-79969F13490E}" dt="2020-10-27T18:47:17.087" v="4052" actId="1076"/>
          <ac:spMkLst>
            <pc:docMk/>
            <pc:sldMk cId="856598734" sldId="256"/>
            <ac:spMk id="2" creationId="{F8CC905B-1156-4ABD-86DF-A9502F46508C}"/>
          </ac:spMkLst>
        </pc:spChg>
        <pc:picChg chg="add mod">
          <ac:chgData name="Ellsworth, Tricia" userId="01d6a956-2361-406b-8257-931c99b3a1b5" providerId="ADAL" clId="{F72C1459-0CDC-4242-B44D-79969F13490E}" dt="2020-10-27T18:47:23.674" v="4056" actId="14100"/>
          <ac:picMkLst>
            <pc:docMk/>
            <pc:sldMk cId="856598734" sldId="256"/>
            <ac:picMk id="5" creationId="{9A38E980-9E33-4E0B-9857-798548838052}"/>
          </ac:picMkLst>
        </pc:picChg>
      </pc:sldChg>
      <pc:sldChg chg="addSp delSp modSp add delAnim modAnim">
        <pc:chgData name="Ellsworth, Tricia" userId="01d6a956-2361-406b-8257-931c99b3a1b5" providerId="ADAL" clId="{F72C1459-0CDC-4242-B44D-79969F13490E}" dt="2020-10-27T18:51:27.438" v="4081"/>
        <pc:sldMkLst>
          <pc:docMk/>
          <pc:sldMk cId="47699254" sldId="257"/>
        </pc:sldMkLst>
        <pc:spChg chg="mod">
          <ac:chgData name="Ellsworth, Tricia" userId="01d6a956-2361-406b-8257-931c99b3a1b5" providerId="ADAL" clId="{F72C1459-0CDC-4242-B44D-79969F13490E}" dt="2020-10-27T18:47:57.030" v="4063" actId="1076"/>
          <ac:spMkLst>
            <pc:docMk/>
            <pc:sldMk cId="47699254" sldId="257"/>
            <ac:spMk id="2" creationId="{23D2F0B6-F6D5-42B1-8E4B-A3AC3376ABD6}"/>
          </ac:spMkLst>
        </pc:spChg>
        <pc:spChg chg="mod">
          <ac:chgData name="Ellsworth, Tricia" userId="01d6a956-2361-406b-8257-931c99b3a1b5" providerId="ADAL" clId="{F72C1459-0CDC-4242-B44D-79969F13490E}" dt="2020-10-27T18:47:48.543" v="4061" actId="1076"/>
          <ac:spMkLst>
            <pc:docMk/>
            <pc:sldMk cId="47699254" sldId="257"/>
            <ac:spMk id="3" creationId="{73BC05F4-B948-4132-874A-022BF2F47F16}"/>
          </ac:spMkLst>
        </pc:spChg>
        <pc:picChg chg="add del mod">
          <ac:chgData name="Ellsworth, Tricia" userId="01d6a956-2361-406b-8257-931c99b3a1b5" providerId="ADAL" clId="{F72C1459-0CDC-4242-B44D-79969F13490E}" dt="2020-10-27T18:51:27.051" v="4080" actId="478"/>
          <ac:picMkLst>
            <pc:docMk/>
            <pc:sldMk cId="47699254" sldId="257"/>
            <ac:picMk id="4" creationId="{CCD8A8C3-6FD5-4D80-BB14-67E38B6ACAE7}"/>
          </ac:picMkLst>
        </pc:picChg>
        <pc:picChg chg="add">
          <ac:chgData name="Ellsworth, Tricia" userId="01d6a956-2361-406b-8257-931c99b3a1b5" providerId="ADAL" clId="{F72C1459-0CDC-4242-B44D-79969F13490E}" dt="2020-10-27T18:51:27.438" v="4081"/>
          <ac:picMkLst>
            <pc:docMk/>
            <pc:sldMk cId="47699254" sldId="257"/>
            <ac:picMk id="6" creationId="{EA719A15-AD65-42B3-88D5-0145C0A745B0}"/>
          </ac:picMkLst>
        </pc:picChg>
      </pc:sldChg>
      <pc:sldChg chg="addSp delSp modSp add delAnim modAnim">
        <pc:chgData name="Ellsworth, Tricia" userId="01d6a956-2361-406b-8257-931c99b3a1b5" providerId="ADAL" clId="{F72C1459-0CDC-4242-B44D-79969F13490E}" dt="2020-10-27T18:51:23.197" v="4079"/>
        <pc:sldMkLst>
          <pc:docMk/>
          <pc:sldMk cId="668423355" sldId="258"/>
        </pc:sldMkLst>
        <pc:spChg chg="mod">
          <ac:chgData name="Ellsworth, Tricia" userId="01d6a956-2361-406b-8257-931c99b3a1b5" providerId="ADAL" clId="{F72C1459-0CDC-4242-B44D-79969F13490E}" dt="2020-10-27T18:39:07.246" v="3985" actId="113"/>
          <ac:spMkLst>
            <pc:docMk/>
            <pc:sldMk cId="668423355" sldId="258"/>
            <ac:spMk id="2" creationId="{59552F03-F415-4307-A7C2-2520ECAB80BC}"/>
          </ac:spMkLst>
        </pc:spChg>
        <pc:spChg chg="mod">
          <ac:chgData name="Ellsworth, Tricia" userId="01d6a956-2361-406b-8257-931c99b3a1b5" providerId="ADAL" clId="{F72C1459-0CDC-4242-B44D-79969F13490E}" dt="2020-10-27T18:38:18.101" v="3982" actId="20577"/>
          <ac:spMkLst>
            <pc:docMk/>
            <pc:sldMk cId="668423355" sldId="258"/>
            <ac:spMk id="3" creationId="{F75EAD8F-5B28-456E-971C-ACC5CD9F909F}"/>
          </ac:spMkLst>
        </pc:spChg>
        <pc:picChg chg="add del mod">
          <ac:chgData name="Ellsworth, Tricia" userId="01d6a956-2361-406b-8257-931c99b3a1b5" providerId="ADAL" clId="{F72C1459-0CDC-4242-B44D-79969F13490E}" dt="2020-10-27T18:49:15.601" v="4077" actId="478"/>
          <ac:picMkLst>
            <pc:docMk/>
            <pc:sldMk cId="668423355" sldId="258"/>
            <ac:picMk id="5" creationId="{1DD34FE3-21E7-4AA6-AA01-495E45F3D247}"/>
          </ac:picMkLst>
        </pc:picChg>
        <pc:picChg chg="add">
          <ac:chgData name="Ellsworth, Tricia" userId="01d6a956-2361-406b-8257-931c99b3a1b5" providerId="ADAL" clId="{F72C1459-0CDC-4242-B44D-79969F13490E}" dt="2020-10-27T18:51:23.197" v="4079"/>
          <ac:picMkLst>
            <pc:docMk/>
            <pc:sldMk cId="668423355" sldId="258"/>
            <ac:picMk id="6" creationId="{39871A0B-345B-40CF-B4C9-9FABB94DEC3A}"/>
          </ac:picMkLst>
        </pc:picChg>
      </pc:sldChg>
      <pc:sldChg chg="addSp modSp add modAnim">
        <pc:chgData name="Ellsworth, Tricia" userId="01d6a956-2361-406b-8257-931c99b3a1b5" providerId="ADAL" clId="{F72C1459-0CDC-4242-B44D-79969F13490E}" dt="2020-10-27T18:51:41.789" v="4082"/>
        <pc:sldMkLst>
          <pc:docMk/>
          <pc:sldMk cId="3627223385" sldId="259"/>
        </pc:sldMkLst>
        <pc:spChg chg="mod">
          <ac:chgData name="Ellsworth, Tricia" userId="01d6a956-2361-406b-8257-931c99b3a1b5" providerId="ADAL" clId="{F72C1459-0CDC-4242-B44D-79969F13490E}" dt="2020-10-27T18:39:04.060" v="3984" actId="113"/>
          <ac:spMkLst>
            <pc:docMk/>
            <pc:sldMk cId="3627223385" sldId="259"/>
            <ac:spMk id="2" creationId="{6CF401DE-FCF6-4EA8-9AA5-11E7EB50D020}"/>
          </ac:spMkLst>
        </pc:spChg>
        <pc:spChg chg="mod">
          <ac:chgData name="Ellsworth, Tricia" userId="01d6a956-2361-406b-8257-931c99b3a1b5" providerId="ADAL" clId="{F72C1459-0CDC-4242-B44D-79969F13490E}" dt="2020-10-27T18:49:03.951" v="4075" actId="1076"/>
          <ac:spMkLst>
            <pc:docMk/>
            <pc:sldMk cId="3627223385" sldId="259"/>
            <ac:spMk id="3" creationId="{4FC19F01-D3BB-4A95-AC5A-2BDE770D0BC6}"/>
          </ac:spMkLst>
        </pc:spChg>
        <pc:picChg chg="add mod">
          <ac:chgData name="Ellsworth, Tricia" userId="01d6a956-2361-406b-8257-931c99b3a1b5" providerId="ADAL" clId="{F72C1459-0CDC-4242-B44D-79969F13490E}" dt="2020-10-27T18:48:59.232" v="4074" actId="14100"/>
          <ac:picMkLst>
            <pc:docMk/>
            <pc:sldMk cId="3627223385" sldId="259"/>
            <ac:picMk id="5" creationId="{B051B289-3AED-449C-BC91-11956D77D5F0}"/>
          </ac:picMkLst>
        </pc:picChg>
      </pc:sldChg>
      <pc:sldChg chg="addSp modSp add modAnim">
        <pc:chgData name="Ellsworth, Tricia" userId="01d6a956-2361-406b-8257-931c99b3a1b5" providerId="ADAL" clId="{F72C1459-0CDC-4242-B44D-79969F13490E}" dt="2020-10-27T18:51:59.237" v="4087"/>
        <pc:sldMkLst>
          <pc:docMk/>
          <pc:sldMk cId="482968612" sldId="260"/>
        </pc:sldMkLst>
        <pc:spChg chg="mod">
          <ac:chgData name="Ellsworth, Tricia" userId="01d6a956-2361-406b-8257-931c99b3a1b5" providerId="ADAL" clId="{F72C1459-0CDC-4242-B44D-79969F13490E}" dt="2020-10-27T18:13:45.603" v="3422" actId="113"/>
          <ac:spMkLst>
            <pc:docMk/>
            <pc:sldMk cId="482968612" sldId="260"/>
            <ac:spMk id="2" creationId="{41E2F07E-E2E6-4F39-B09E-5FDEFD1B1309}"/>
          </ac:spMkLst>
        </pc:spChg>
        <pc:spChg chg="mod">
          <ac:chgData name="Ellsworth, Tricia" userId="01d6a956-2361-406b-8257-931c99b3a1b5" providerId="ADAL" clId="{F72C1459-0CDC-4242-B44D-79969F13490E}" dt="2020-10-27T18:28:38.318" v="3735" actId="27636"/>
          <ac:spMkLst>
            <pc:docMk/>
            <pc:sldMk cId="482968612" sldId="260"/>
            <ac:spMk id="3" creationId="{E5295B10-AFE1-4015-8DC0-6B6138FC4E72}"/>
          </ac:spMkLst>
        </pc:spChg>
        <pc:picChg chg="add">
          <ac:chgData name="Ellsworth, Tricia" userId="01d6a956-2361-406b-8257-931c99b3a1b5" providerId="ADAL" clId="{F72C1459-0CDC-4242-B44D-79969F13490E}" dt="2020-10-27T18:51:59.237" v="4087"/>
          <ac:picMkLst>
            <pc:docMk/>
            <pc:sldMk cId="482968612" sldId="260"/>
            <ac:picMk id="5" creationId="{D8507986-B206-484F-9D53-59CB34CBED29}"/>
          </ac:picMkLst>
        </pc:picChg>
      </pc:sldChg>
      <pc:sldChg chg="addSp modSp add modAnim">
        <pc:chgData name="Ellsworth, Tricia" userId="01d6a956-2361-406b-8257-931c99b3a1b5" providerId="ADAL" clId="{F72C1459-0CDC-4242-B44D-79969F13490E}" dt="2020-10-27T18:52:34.287" v="4095"/>
        <pc:sldMkLst>
          <pc:docMk/>
          <pc:sldMk cId="23663905" sldId="261"/>
        </pc:sldMkLst>
        <pc:spChg chg="mod">
          <ac:chgData name="Ellsworth, Tricia" userId="01d6a956-2361-406b-8257-931c99b3a1b5" providerId="ADAL" clId="{F72C1459-0CDC-4242-B44D-79969F13490E}" dt="2020-10-27T18:45:51.017" v="4032" actId="113"/>
          <ac:spMkLst>
            <pc:docMk/>
            <pc:sldMk cId="23663905" sldId="261"/>
            <ac:spMk id="2" creationId="{18A23FDE-4CD0-48AF-9569-782E2668AC2E}"/>
          </ac:spMkLst>
        </pc:spChg>
        <pc:spChg chg="mod">
          <ac:chgData name="Ellsworth, Tricia" userId="01d6a956-2361-406b-8257-931c99b3a1b5" providerId="ADAL" clId="{F72C1459-0CDC-4242-B44D-79969F13490E}" dt="2020-10-27T18:30:07.869" v="3760" actId="1076"/>
          <ac:spMkLst>
            <pc:docMk/>
            <pc:sldMk cId="23663905" sldId="261"/>
            <ac:spMk id="3" creationId="{BCD2E208-93F0-4287-9641-644798C7E2FE}"/>
          </ac:spMkLst>
        </pc:spChg>
        <pc:picChg chg="add">
          <ac:chgData name="Ellsworth, Tricia" userId="01d6a956-2361-406b-8257-931c99b3a1b5" providerId="ADAL" clId="{F72C1459-0CDC-4242-B44D-79969F13490E}" dt="2020-10-27T18:52:34.287" v="4095"/>
          <ac:picMkLst>
            <pc:docMk/>
            <pc:sldMk cId="23663905" sldId="261"/>
            <ac:picMk id="5" creationId="{91C1AA86-C734-4F0F-B59B-20FE50E742C4}"/>
          </ac:picMkLst>
        </pc:picChg>
      </pc:sldChg>
      <pc:sldChg chg="addSp modSp add ord modAnim">
        <pc:chgData name="Ellsworth, Tricia" userId="01d6a956-2361-406b-8257-931c99b3a1b5" providerId="ADAL" clId="{F72C1459-0CDC-4242-B44D-79969F13490E}" dt="2020-10-27T18:58:32.813" v="4103" actId="20577"/>
        <pc:sldMkLst>
          <pc:docMk/>
          <pc:sldMk cId="1862876996" sldId="262"/>
        </pc:sldMkLst>
        <pc:spChg chg="mod">
          <ac:chgData name="Ellsworth, Tricia" userId="01d6a956-2361-406b-8257-931c99b3a1b5" providerId="ADAL" clId="{F72C1459-0CDC-4242-B44D-79969F13490E}" dt="2020-10-27T18:29:15.907" v="3745" actId="1076"/>
          <ac:spMkLst>
            <pc:docMk/>
            <pc:sldMk cId="1862876996" sldId="262"/>
            <ac:spMk id="2" creationId="{A7C54DEA-E2E9-4D09-BF9C-2463639ED19B}"/>
          </ac:spMkLst>
        </pc:spChg>
        <pc:spChg chg="mod">
          <ac:chgData name="Ellsworth, Tricia" userId="01d6a956-2361-406b-8257-931c99b3a1b5" providerId="ADAL" clId="{F72C1459-0CDC-4242-B44D-79969F13490E}" dt="2020-10-27T18:58:32.813" v="4103" actId="20577"/>
          <ac:spMkLst>
            <pc:docMk/>
            <pc:sldMk cId="1862876996" sldId="262"/>
            <ac:spMk id="3" creationId="{425F408C-C5E4-4B56-8131-6ED0A3F52C9D}"/>
          </ac:spMkLst>
        </pc:spChg>
        <pc:picChg chg="add">
          <ac:chgData name="Ellsworth, Tricia" userId="01d6a956-2361-406b-8257-931c99b3a1b5" providerId="ADAL" clId="{F72C1459-0CDC-4242-B44D-79969F13490E}" dt="2020-10-27T18:52:21.817" v="4093"/>
          <ac:picMkLst>
            <pc:docMk/>
            <pc:sldMk cId="1862876996" sldId="262"/>
            <ac:picMk id="5" creationId="{D5FE39C1-7C13-4C40-BD24-0C97D0B89FD7}"/>
          </ac:picMkLst>
        </pc:picChg>
      </pc:sldChg>
      <pc:sldChg chg="addSp delSp modSp add modAnim">
        <pc:chgData name="Ellsworth, Tricia" userId="01d6a956-2361-406b-8257-931c99b3a1b5" providerId="ADAL" clId="{F72C1459-0CDC-4242-B44D-79969F13490E}" dt="2020-10-27T18:51:51.771" v="4085"/>
        <pc:sldMkLst>
          <pc:docMk/>
          <pc:sldMk cId="880031681" sldId="263"/>
        </pc:sldMkLst>
        <pc:spChg chg="mod">
          <ac:chgData name="Ellsworth, Tricia" userId="01d6a956-2361-406b-8257-931c99b3a1b5" providerId="ADAL" clId="{F72C1459-0CDC-4242-B44D-79969F13490E}" dt="2020-10-27T18:41:12.862" v="3986" actId="113"/>
          <ac:spMkLst>
            <pc:docMk/>
            <pc:sldMk cId="880031681" sldId="263"/>
            <ac:spMk id="2" creationId="{8C95DFF8-B5B4-463D-822A-0A1DA6EAB582}"/>
          </ac:spMkLst>
        </pc:spChg>
        <pc:spChg chg="del">
          <ac:chgData name="Ellsworth, Tricia" userId="01d6a956-2361-406b-8257-931c99b3a1b5" providerId="ADAL" clId="{F72C1459-0CDC-4242-B44D-79969F13490E}" dt="2020-10-27T14:27:27.190" v="2473" actId="931"/>
          <ac:spMkLst>
            <pc:docMk/>
            <pc:sldMk cId="880031681" sldId="263"/>
            <ac:spMk id="3" creationId="{AD86FF9A-E0B7-4452-909B-6B3A0CC114B0}"/>
          </ac:spMkLst>
        </pc:spChg>
        <pc:spChg chg="add del mod">
          <ac:chgData name="Ellsworth, Tricia" userId="01d6a956-2361-406b-8257-931c99b3a1b5" providerId="ADAL" clId="{F72C1459-0CDC-4242-B44D-79969F13490E}" dt="2020-10-27T18:28:20.907" v="3726"/>
          <ac:spMkLst>
            <pc:docMk/>
            <pc:sldMk cId="880031681" sldId="263"/>
            <ac:spMk id="3" creationId="{DAAC4135-A64D-4C93-93CB-61B1735B0076}"/>
          </ac:spMkLst>
        </pc:spChg>
        <pc:picChg chg="add mod">
          <ac:chgData name="Ellsworth, Tricia" userId="01d6a956-2361-406b-8257-931c99b3a1b5" providerId="ADAL" clId="{F72C1459-0CDC-4242-B44D-79969F13490E}" dt="2020-10-27T18:51:48.940" v="4084" actId="1076"/>
          <ac:picMkLst>
            <pc:docMk/>
            <pc:sldMk cId="880031681" sldId="263"/>
            <ac:picMk id="5" creationId="{A3761A07-C71B-4231-8DCC-44F4963DCE54}"/>
          </ac:picMkLst>
        </pc:picChg>
      </pc:sldChg>
      <pc:sldChg chg="modSp add del">
        <pc:chgData name="Ellsworth, Tricia" userId="01d6a956-2361-406b-8257-931c99b3a1b5" providerId="ADAL" clId="{F72C1459-0CDC-4242-B44D-79969F13490E}" dt="2020-10-27T18:32:40.693" v="3830" actId="2696"/>
        <pc:sldMkLst>
          <pc:docMk/>
          <pc:sldMk cId="2056132885" sldId="264"/>
        </pc:sldMkLst>
        <pc:spChg chg="mod">
          <ac:chgData name="Ellsworth, Tricia" userId="01d6a956-2361-406b-8257-931c99b3a1b5" providerId="ADAL" clId="{F72C1459-0CDC-4242-B44D-79969F13490E}" dt="2020-10-27T14:34:56.647" v="3142" actId="20577"/>
          <ac:spMkLst>
            <pc:docMk/>
            <pc:sldMk cId="2056132885" sldId="264"/>
            <ac:spMk id="2" creationId="{0873B766-DE0B-4ACB-8846-B353327BDAE8}"/>
          </ac:spMkLst>
        </pc:spChg>
        <pc:spChg chg="mod">
          <ac:chgData name="Ellsworth, Tricia" userId="01d6a956-2361-406b-8257-931c99b3a1b5" providerId="ADAL" clId="{F72C1459-0CDC-4242-B44D-79969F13490E}" dt="2020-10-27T14:35:22.858" v="3213" actId="20577"/>
          <ac:spMkLst>
            <pc:docMk/>
            <pc:sldMk cId="2056132885" sldId="264"/>
            <ac:spMk id="3" creationId="{E6D32032-93C5-4506-A814-AE071DC12147}"/>
          </ac:spMkLst>
        </pc:spChg>
      </pc:sldChg>
      <pc:sldChg chg="addSp delSp modSp add modAnim">
        <pc:chgData name="Ellsworth, Tricia" userId="01d6a956-2361-406b-8257-931c99b3a1b5" providerId="ADAL" clId="{F72C1459-0CDC-4242-B44D-79969F13490E}" dt="2020-10-27T18:56:50.543" v="4101"/>
        <pc:sldMkLst>
          <pc:docMk/>
          <pc:sldMk cId="2691465805" sldId="265"/>
        </pc:sldMkLst>
        <pc:spChg chg="mod">
          <ac:chgData name="Ellsworth, Tricia" userId="01d6a956-2361-406b-8257-931c99b3a1b5" providerId="ADAL" clId="{F72C1459-0CDC-4242-B44D-79969F13490E}" dt="2020-10-27T18:34:51.845" v="3880" actId="1076"/>
          <ac:spMkLst>
            <pc:docMk/>
            <pc:sldMk cId="2691465805" sldId="265"/>
            <ac:spMk id="2" creationId="{8D80B3FE-7647-4211-8937-E0204960B935}"/>
          </ac:spMkLst>
        </pc:spChg>
        <pc:spChg chg="del">
          <ac:chgData name="Ellsworth, Tricia" userId="01d6a956-2361-406b-8257-931c99b3a1b5" providerId="ADAL" clId="{F72C1459-0CDC-4242-B44D-79969F13490E}" dt="2020-10-27T15:14:08.332" v="3332" actId="931"/>
          <ac:spMkLst>
            <pc:docMk/>
            <pc:sldMk cId="2691465805" sldId="265"/>
            <ac:spMk id="3" creationId="{26F7BE13-5526-4359-AD42-CE718FD94153}"/>
          </ac:spMkLst>
        </pc:spChg>
        <pc:spChg chg="add del mod">
          <ac:chgData name="Ellsworth, Tricia" userId="01d6a956-2361-406b-8257-931c99b3a1b5" providerId="ADAL" clId="{F72C1459-0CDC-4242-B44D-79969F13490E}" dt="2020-10-27T15:17:13.724" v="3334"/>
          <ac:spMkLst>
            <pc:docMk/>
            <pc:sldMk cId="2691465805" sldId="265"/>
            <ac:spMk id="7" creationId="{AF7F22CE-FCAE-46C2-AA77-CE869A1A62AC}"/>
          </ac:spMkLst>
        </pc:spChg>
        <pc:picChg chg="add del mod">
          <ac:chgData name="Ellsworth, Tricia" userId="01d6a956-2361-406b-8257-931c99b3a1b5" providerId="ADAL" clId="{F72C1459-0CDC-4242-B44D-79969F13490E}" dt="2020-10-27T15:14:10.464" v="3333" actId="478"/>
          <ac:picMkLst>
            <pc:docMk/>
            <pc:sldMk cId="2691465805" sldId="265"/>
            <ac:picMk id="5" creationId="{0C7D56A0-AB20-4BE6-8180-F76E98E03DE2}"/>
          </ac:picMkLst>
        </pc:picChg>
        <pc:picChg chg="add mod">
          <ac:chgData name="Ellsworth, Tricia" userId="01d6a956-2361-406b-8257-931c99b3a1b5" providerId="ADAL" clId="{F72C1459-0CDC-4242-B44D-79969F13490E}" dt="2020-10-27T18:35:23.190" v="3885" actId="14100"/>
          <ac:picMkLst>
            <pc:docMk/>
            <pc:sldMk cId="2691465805" sldId="265"/>
            <ac:picMk id="8" creationId="{DCF1D2F3-25EC-44C1-BFD5-65C1A97B872B}"/>
          </ac:picMkLst>
        </pc:picChg>
      </pc:sldChg>
      <pc:sldChg chg="addSp delSp modSp add modAnim">
        <pc:chgData name="Ellsworth, Tricia" userId="01d6a956-2361-406b-8257-931c99b3a1b5" providerId="ADAL" clId="{F72C1459-0CDC-4242-B44D-79969F13490E}" dt="2020-10-27T18:52:38.845" v="4097"/>
        <pc:sldMkLst>
          <pc:docMk/>
          <pc:sldMk cId="52819567" sldId="266"/>
        </pc:sldMkLst>
        <pc:spChg chg="mod">
          <ac:chgData name="Ellsworth, Tricia" userId="01d6a956-2361-406b-8257-931c99b3a1b5" providerId="ADAL" clId="{F72C1459-0CDC-4242-B44D-79969F13490E}" dt="2020-10-27T18:34:24.253" v="3873" actId="1037"/>
          <ac:spMkLst>
            <pc:docMk/>
            <pc:sldMk cId="52819567" sldId="266"/>
            <ac:spMk id="2" creationId="{D24C5DCF-EC13-4208-9ADD-4E6A387BB0DD}"/>
          </ac:spMkLst>
        </pc:spChg>
        <pc:spChg chg="del">
          <ac:chgData name="Ellsworth, Tricia" userId="01d6a956-2361-406b-8257-931c99b3a1b5" providerId="ADAL" clId="{F72C1459-0CDC-4242-B44D-79969F13490E}" dt="2020-10-27T15:06:41.057" v="3326" actId="931"/>
          <ac:spMkLst>
            <pc:docMk/>
            <pc:sldMk cId="52819567" sldId="266"/>
            <ac:spMk id="3" creationId="{1E88DE93-0FCC-4B09-B914-24D889D9419A}"/>
          </ac:spMkLst>
        </pc:spChg>
        <pc:spChg chg="add del mod">
          <ac:chgData name="Ellsworth, Tricia" userId="01d6a956-2361-406b-8257-931c99b3a1b5" providerId="ADAL" clId="{F72C1459-0CDC-4242-B44D-79969F13490E}" dt="2020-10-27T15:09:56.324" v="3328" actId="931"/>
          <ac:spMkLst>
            <pc:docMk/>
            <pc:sldMk cId="52819567" sldId="266"/>
            <ac:spMk id="7" creationId="{1B26372E-D970-4073-9AD9-CF430351C767}"/>
          </ac:spMkLst>
        </pc:spChg>
        <pc:picChg chg="add del mod">
          <ac:chgData name="Ellsworth, Tricia" userId="01d6a956-2361-406b-8257-931c99b3a1b5" providerId="ADAL" clId="{F72C1459-0CDC-4242-B44D-79969F13490E}" dt="2020-10-27T15:06:45.605" v="3327" actId="478"/>
          <ac:picMkLst>
            <pc:docMk/>
            <pc:sldMk cId="52819567" sldId="266"/>
            <ac:picMk id="5" creationId="{D754E3F0-CA10-4150-8A4A-FF8F72924A7D}"/>
          </ac:picMkLst>
        </pc:picChg>
        <pc:picChg chg="add mod modCrop">
          <ac:chgData name="Ellsworth, Tricia" userId="01d6a956-2361-406b-8257-931c99b3a1b5" providerId="ADAL" clId="{F72C1459-0CDC-4242-B44D-79969F13490E}" dt="2020-10-27T18:34:16.577" v="3866" actId="1076"/>
          <ac:picMkLst>
            <pc:docMk/>
            <pc:sldMk cId="52819567" sldId="266"/>
            <ac:picMk id="9" creationId="{67DFB768-3E12-4B2B-841E-6200EF15ADF7}"/>
          </ac:picMkLst>
        </pc:picChg>
      </pc:sldChg>
      <pc:sldChg chg="addSp delSp modSp add modAnim">
        <pc:chgData name="Ellsworth, Tricia" userId="01d6a956-2361-406b-8257-931c99b3a1b5" providerId="ADAL" clId="{F72C1459-0CDC-4242-B44D-79969F13490E}" dt="2020-10-27T18:56:36.639" v="4098"/>
        <pc:sldMkLst>
          <pc:docMk/>
          <pc:sldMk cId="4051981160" sldId="267"/>
        </pc:sldMkLst>
        <pc:spChg chg="mod">
          <ac:chgData name="Ellsworth, Tricia" userId="01d6a956-2361-406b-8257-931c99b3a1b5" providerId="ADAL" clId="{F72C1459-0CDC-4242-B44D-79969F13490E}" dt="2020-10-27T18:35:06.801" v="3883" actId="1076"/>
          <ac:spMkLst>
            <pc:docMk/>
            <pc:sldMk cId="4051981160" sldId="267"/>
            <ac:spMk id="2" creationId="{F1200628-C67D-42FE-AFBE-195A3F1E3D9F}"/>
          </ac:spMkLst>
        </pc:spChg>
        <pc:spChg chg="del">
          <ac:chgData name="Ellsworth, Tricia" userId="01d6a956-2361-406b-8257-931c99b3a1b5" providerId="ADAL" clId="{F72C1459-0CDC-4242-B44D-79969F13490E}" dt="2020-10-27T15:10:01.828" v="3329" actId="931"/>
          <ac:spMkLst>
            <pc:docMk/>
            <pc:sldMk cId="4051981160" sldId="267"/>
            <ac:spMk id="3" creationId="{D5B6E7E5-95F3-4C29-8E0C-1079C385DC49}"/>
          </ac:spMkLst>
        </pc:spChg>
        <pc:picChg chg="add mod">
          <ac:chgData name="Ellsworth, Tricia" userId="01d6a956-2361-406b-8257-931c99b3a1b5" providerId="ADAL" clId="{F72C1459-0CDC-4242-B44D-79969F13490E}" dt="2020-10-27T18:35:03.637" v="3882" actId="14100"/>
          <ac:picMkLst>
            <pc:docMk/>
            <pc:sldMk cId="4051981160" sldId="267"/>
            <ac:picMk id="5" creationId="{34CAC85C-0E19-4C09-AE1E-F5E71F1BE3C0}"/>
          </ac:picMkLst>
        </pc:picChg>
      </pc:sldChg>
      <pc:sldChg chg="addSp delSp modSp add modAnim">
        <pc:chgData name="Ellsworth, Tricia" userId="01d6a956-2361-406b-8257-931c99b3a1b5" providerId="ADAL" clId="{F72C1459-0CDC-4242-B44D-79969F13490E}" dt="2020-10-27T18:56:42.454" v="4099"/>
        <pc:sldMkLst>
          <pc:docMk/>
          <pc:sldMk cId="1035384525" sldId="268"/>
        </pc:sldMkLst>
        <pc:spChg chg="mod">
          <ac:chgData name="Ellsworth, Tricia" userId="01d6a956-2361-406b-8257-931c99b3a1b5" providerId="ADAL" clId="{F72C1459-0CDC-4242-B44D-79969F13490E}" dt="2020-10-27T18:33:04.381" v="3835" actId="113"/>
          <ac:spMkLst>
            <pc:docMk/>
            <pc:sldMk cId="1035384525" sldId="268"/>
            <ac:spMk id="2" creationId="{6DF32C29-0DDD-41B4-8AC4-6CA842C94F27}"/>
          </ac:spMkLst>
        </pc:spChg>
        <pc:spChg chg="del">
          <ac:chgData name="Ellsworth, Tricia" userId="01d6a956-2361-406b-8257-931c99b3a1b5" providerId="ADAL" clId="{F72C1459-0CDC-4242-B44D-79969F13490E}" dt="2020-10-27T15:10:07.178" v="3330" actId="931"/>
          <ac:spMkLst>
            <pc:docMk/>
            <pc:sldMk cId="1035384525" sldId="268"/>
            <ac:spMk id="3" creationId="{86715944-E1B1-4E3B-B18F-1B8D892DAAEA}"/>
          </ac:spMkLst>
        </pc:spChg>
        <pc:picChg chg="add mod">
          <ac:chgData name="Ellsworth, Tricia" userId="01d6a956-2361-406b-8257-931c99b3a1b5" providerId="ADAL" clId="{F72C1459-0CDC-4242-B44D-79969F13490E}" dt="2020-10-27T18:31:25.943" v="3799" actId="14100"/>
          <ac:picMkLst>
            <pc:docMk/>
            <pc:sldMk cId="1035384525" sldId="268"/>
            <ac:picMk id="5" creationId="{FC6AB026-8094-4BC1-99A5-2A26C8333EFF}"/>
          </ac:picMkLst>
        </pc:picChg>
      </pc:sldChg>
      <pc:sldChg chg="addSp delSp modSp add modAnim">
        <pc:chgData name="Ellsworth, Tricia" userId="01d6a956-2361-406b-8257-931c99b3a1b5" providerId="ADAL" clId="{F72C1459-0CDC-4242-B44D-79969F13490E}" dt="2020-10-27T18:56:46.779" v="4100"/>
        <pc:sldMkLst>
          <pc:docMk/>
          <pc:sldMk cId="626414759" sldId="269"/>
        </pc:sldMkLst>
        <pc:spChg chg="mod">
          <ac:chgData name="Ellsworth, Tricia" userId="01d6a956-2361-406b-8257-931c99b3a1b5" providerId="ADAL" clId="{F72C1459-0CDC-4242-B44D-79969F13490E}" dt="2020-10-27T18:34:48.015" v="3879" actId="1076"/>
          <ac:spMkLst>
            <pc:docMk/>
            <pc:sldMk cId="626414759" sldId="269"/>
            <ac:spMk id="2" creationId="{00C70518-6EA0-4838-B2F5-FEC653020B39}"/>
          </ac:spMkLst>
        </pc:spChg>
        <pc:spChg chg="del">
          <ac:chgData name="Ellsworth, Tricia" userId="01d6a956-2361-406b-8257-931c99b3a1b5" providerId="ADAL" clId="{F72C1459-0CDC-4242-B44D-79969F13490E}" dt="2020-10-27T15:11:36.958" v="3331" actId="931"/>
          <ac:spMkLst>
            <pc:docMk/>
            <pc:sldMk cId="626414759" sldId="269"/>
            <ac:spMk id="3" creationId="{BDEF12D2-4650-4F95-8297-F30DD8859A58}"/>
          </ac:spMkLst>
        </pc:spChg>
        <pc:picChg chg="add mod">
          <ac:chgData name="Ellsworth, Tricia" userId="01d6a956-2361-406b-8257-931c99b3a1b5" providerId="ADAL" clId="{F72C1459-0CDC-4242-B44D-79969F13490E}" dt="2020-10-27T18:34:44.352" v="3878" actId="14100"/>
          <ac:picMkLst>
            <pc:docMk/>
            <pc:sldMk cId="626414759" sldId="269"/>
            <ac:picMk id="5" creationId="{85FAC6EC-6F9F-43E1-B0BD-8497E8A81A9F}"/>
          </ac:picMkLst>
        </pc:picChg>
      </pc:sldChg>
      <pc:sldChg chg="addSp delSp modSp add modAnim">
        <pc:chgData name="Ellsworth, Tricia" userId="01d6a956-2361-406b-8257-931c99b3a1b5" providerId="ADAL" clId="{F72C1459-0CDC-4242-B44D-79969F13490E}" dt="2020-10-27T18:56:54.250" v="4102"/>
        <pc:sldMkLst>
          <pc:docMk/>
          <pc:sldMk cId="3870537029" sldId="270"/>
        </pc:sldMkLst>
        <pc:spChg chg="mod">
          <ac:chgData name="Ellsworth, Tricia" userId="01d6a956-2361-406b-8257-931c99b3a1b5" providerId="ADAL" clId="{F72C1459-0CDC-4242-B44D-79969F13490E}" dt="2020-10-27T18:34:55.901" v="3881" actId="1076"/>
          <ac:spMkLst>
            <pc:docMk/>
            <pc:sldMk cId="3870537029" sldId="270"/>
            <ac:spMk id="2" creationId="{943DE36E-50AA-4C35-8689-C481172E2851}"/>
          </ac:spMkLst>
        </pc:spChg>
        <pc:spChg chg="del">
          <ac:chgData name="Ellsworth, Tricia" userId="01d6a956-2361-406b-8257-931c99b3a1b5" providerId="ADAL" clId="{F72C1459-0CDC-4242-B44D-79969F13490E}" dt="2020-10-27T15:17:25.676" v="3335" actId="931"/>
          <ac:spMkLst>
            <pc:docMk/>
            <pc:sldMk cId="3870537029" sldId="270"/>
            <ac:spMk id="3" creationId="{F6878559-BB30-4FDF-9849-5BF3B71D7B01}"/>
          </ac:spMkLst>
        </pc:spChg>
        <pc:picChg chg="add mod">
          <ac:chgData name="Ellsworth, Tricia" userId="01d6a956-2361-406b-8257-931c99b3a1b5" providerId="ADAL" clId="{F72C1459-0CDC-4242-B44D-79969F13490E}" dt="2020-10-27T18:32:36.296" v="3829" actId="14100"/>
          <ac:picMkLst>
            <pc:docMk/>
            <pc:sldMk cId="3870537029" sldId="270"/>
            <ac:picMk id="5" creationId="{C1BD324C-5FF1-4DF5-A317-FCE41478CE2D}"/>
          </ac:picMkLst>
        </pc:picChg>
      </pc:sldChg>
      <pc:sldChg chg="addSp delSp modSp add modAnim">
        <pc:chgData name="Ellsworth, Tricia" userId="01d6a956-2361-406b-8257-931c99b3a1b5" providerId="ADAL" clId="{F72C1459-0CDC-4242-B44D-79969F13490E}" dt="2020-10-27T18:52:15.931" v="4091"/>
        <pc:sldMkLst>
          <pc:docMk/>
          <pc:sldMk cId="258769282" sldId="271"/>
        </pc:sldMkLst>
        <pc:spChg chg="del">
          <ac:chgData name="Ellsworth, Tricia" userId="01d6a956-2361-406b-8257-931c99b3a1b5" providerId="ADAL" clId="{F72C1459-0CDC-4242-B44D-79969F13490E}" dt="2020-10-27T18:14:26.073" v="3427"/>
          <ac:spMkLst>
            <pc:docMk/>
            <pc:sldMk cId="258769282" sldId="271"/>
            <ac:spMk id="2" creationId="{ECFBC92E-64D9-4B44-A8FA-764130552317}"/>
          </ac:spMkLst>
        </pc:spChg>
        <pc:spChg chg="del">
          <ac:chgData name="Ellsworth, Tricia" userId="01d6a956-2361-406b-8257-931c99b3a1b5" providerId="ADAL" clId="{F72C1459-0CDC-4242-B44D-79969F13490E}" dt="2020-10-27T18:14:21.723" v="3425"/>
          <ac:spMkLst>
            <pc:docMk/>
            <pc:sldMk cId="258769282" sldId="271"/>
            <ac:spMk id="3" creationId="{E3EF68A6-F5D9-4D3A-857B-6EEBF3D7B334}"/>
          </ac:spMkLst>
        </pc:spChg>
        <pc:spChg chg="add mod">
          <ac:chgData name="Ellsworth, Tricia" userId="01d6a956-2361-406b-8257-931c99b3a1b5" providerId="ADAL" clId="{F72C1459-0CDC-4242-B44D-79969F13490E}" dt="2020-10-27T18:28:54.347" v="3744" actId="403"/>
          <ac:spMkLst>
            <pc:docMk/>
            <pc:sldMk cId="258769282" sldId="271"/>
            <ac:spMk id="5" creationId="{CFE2AC22-B935-4A79-9324-6A851429C2E8}"/>
          </ac:spMkLst>
        </pc:spChg>
        <pc:spChg chg="add mod">
          <ac:chgData name="Ellsworth, Tricia" userId="01d6a956-2361-406b-8257-931c99b3a1b5" providerId="ADAL" clId="{F72C1459-0CDC-4242-B44D-79969F13490E}" dt="2020-10-27T18:28:48.183" v="3741" actId="403"/>
          <ac:spMkLst>
            <pc:docMk/>
            <pc:sldMk cId="258769282" sldId="271"/>
            <ac:spMk id="6" creationId="{87384951-D1FC-4B69-82B2-828AC31A4489}"/>
          </ac:spMkLst>
        </pc:spChg>
        <pc:spChg chg="add mod">
          <ac:chgData name="Ellsworth, Tricia" userId="01d6a956-2361-406b-8257-931c99b3a1b5" providerId="ADAL" clId="{F72C1459-0CDC-4242-B44D-79969F13490E}" dt="2020-10-27T18:28:45.592" v="3738" actId="403"/>
          <ac:spMkLst>
            <pc:docMk/>
            <pc:sldMk cId="258769282" sldId="271"/>
            <ac:spMk id="7" creationId="{A8310CED-AFA8-4C37-92E2-8848BD011025}"/>
          </ac:spMkLst>
        </pc:spChg>
        <pc:spChg chg="add del mod">
          <ac:chgData name="Ellsworth, Tricia" userId="01d6a956-2361-406b-8257-931c99b3a1b5" providerId="ADAL" clId="{F72C1459-0CDC-4242-B44D-79969F13490E}" dt="2020-10-27T18:14:58.123" v="3452"/>
          <ac:spMkLst>
            <pc:docMk/>
            <pc:sldMk cId="258769282" sldId="271"/>
            <ac:spMk id="8" creationId="{ED2233A0-3CA5-4CB0-8773-DAE28087A52E}"/>
          </ac:spMkLst>
        </pc:spChg>
        <pc:spChg chg="add mod">
          <ac:chgData name="Ellsworth, Tricia" userId="01d6a956-2361-406b-8257-931c99b3a1b5" providerId="ADAL" clId="{F72C1459-0CDC-4242-B44D-79969F13490E}" dt="2020-10-27T18:23:45.616" v="3476" actId="478"/>
          <ac:spMkLst>
            <pc:docMk/>
            <pc:sldMk cId="258769282" sldId="271"/>
            <ac:spMk id="11" creationId="{4A5234EE-1D9D-44D4-8C2C-7C2E07C56435}"/>
          </ac:spMkLst>
        </pc:spChg>
        <pc:picChg chg="add mod">
          <ac:chgData name="Ellsworth, Tricia" userId="01d6a956-2361-406b-8257-931c99b3a1b5" providerId="ADAL" clId="{F72C1459-0CDC-4242-B44D-79969F13490E}" dt="2020-10-27T18:24:25.115" v="3487" actId="1076"/>
          <ac:picMkLst>
            <pc:docMk/>
            <pc:sldMk cId="258769282" sldId="271"/>
            <ac:picMk id="4" creationId="{8E28E5D8-4023-414D-95DA-82F688CF7ABB}"/>
          </ac:picMkLst>
        </pc:picChg>
        <pc:picChg chg="add del mod modCrop">
          <ac:chgData name="Ellsworth, Tricia" userId="01d6a956-2361-406b-8257-931c99b3a1b5" providerId="ADAL" clId="{F72C1459-0CDC-4242-B44D-79969F13490E}" dt="2020-10-27T18:23:45.616" v="3476" actId="478"/>
          <ac:picMkLst>
            <pc:docMk/>
            <pc:sldMk cId="258769282" sldId="271"/>
            <ac:picMk id="9" creationId="{41E1D146-6F7F-4150-AAA9-40E67A6AC743}"/>
          </ac:picMkLst>
        </pc:picChg>
        <pc:picChg chg="add mod modCrop">
          <ac:chgData name="Ellsworth, Tricia" userId="01d6a956-2361-406b-8257-931c99b3a1b5" providerId="ADAL" clId="{F72C1459-0CDC-4242-B44D-79969F13490E}" dt="2020-10-27T18:24:34.442" v="3489" actId="14100"/>
          <ac:picMkLst>
            <pc:docMk/>
            <pc:sldMk cId="258769282" sldId="271"/>
            <ac:picMk id="12" creationId="{543B0322-7C24-46FB-B82F-C0037CA2AAA5}"/>
          </ac:picMkLst>
        </pc:picChg>
        <pc:picChg chg="add">
          <ac:chgData name="Ellsworth, Tricia" userId="01d6a956-2361-406b-8257-931c99b3a1b5" providerId="ADAL" clId="{F72C1459-0CDC-4242-B44D-79969F13490E}" dt="2020-10-27T18:52:15.931" v="4091"/>
          <ac:picMkLst>
            <pc:docMk/>
            <pc:sldMk cId="258769282" sldId="271"/>
            <ac:picMk id="14" creationId="{6321D7D4-2C5B-425C-877A-0677BDD26E6E}"/>
          </ac:picMkLst>
        </pc:picChg>
      </pc:sldChg>
      <pc:sldChg chg="add del">
        <pc:chgData name="Ellsworth, Tricia" userId="01d6a956-2361-406b-8257-931c99b3a1b5" providerId="ADAL" clId="{F72C1459-0CDC-4242-B44D-79969F13490E}" dt="2020-10-27T18:45:24.123" v="4017" actId="2696"/>
        <pc:sldMkLst>
          <pc:docMk/>
          <pc:sldMk cId="1390019487" sldId="272"/>
        </pc:sldMkLst>
      </pc:sldChg>
      <pc:sldChg chg="addSp delSp add delAnim modAnim">
        <pc:chgData name="Ellsworth, Tricia" userId="01d6a956-2361-406b-8257-931c99b3a1b5" providerId="ADAL" clId="{F72C1459-0CDC-4242-B44D-79969F13490E}" dt="2020-10-27T18:52:27.015" v="4094"/>
        <pc:sldMkLst>
          <pc:docMk/>
          <pc:sldMk cId="132306317" sldId="278"/>
        </pc:sldMkLst>
        <pc:picChg chg="del">
          <ac:chgData name="Ellsworth, Tricia" userId="01d6a956-2361-406b-8257-931c99b3a1b5" providerId="ADAL" clId="{F72C1459-0CDC-4242-B44D-79969F13490E}" dt="2020-10-27T18:45:28.157" v="4018" actId="478"/>
          <ac:picMkLst>
            <pc:docMk/>
            <pc:sldMk cId="132306317" sldId="278"/>
            <ac:picMk id="7" creationId="{00000000-0000-0000-0000-000000000000}"/>
          </ac:picMkLst>
        </pc:picChg>
        <pc:picChg chg="add">
          <ac:chgData name="Ellsworth, Tricia" userId="01d6a956-2361-406b-8257-931c99b3a1b5" providerId="ADAL" clId="{F72C1459-0CDC-4242-B44D-79969F13490E}" dt="2020-10-27T18:52:27.015" v="4094"/>
          <ac:picMkLst>
            <pc:docMk/>
            <pc:sldMk cId="132306317" sldId="278"/>
            <ac:picMk id="8" creationId="{97D0A5BC-3995-4A16-B8A4-82BCFFB7C4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8D3FB-4654-476D-ADAE-5C30FB8A768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B4EF1-8462-43E8-8655-22ABEB43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9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8FB-2C5B-4E6B-A76A-055E1D69534D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1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F21E-E861-4112-9FAC-8CB50C538CE3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D2A2-252D-4F80-8391-34F770BEA1C9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6EB-E09A-442B-8A36-08769828DCED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0809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C73E-5D50-40D3-92FB-B048E4088A10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3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4CE6-B1CD-4B87-B4FB-705A2A2F9568}" type="datetime1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7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CD6D-4E9B-4AC9-A85C-9B36A80548F0}" type="datetime1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67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9696-736D-4E7A-A7AE-A525A5D3EEBC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8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C1B8-32FB-42B9-B0D6-01C53376563F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5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E3A5-F899-40D4-A5F0-F12CF4C2A90B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4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A68-06A5-4604-8C2C-14B5BAE764B3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2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1023-76F9-477F-86FE-9677D506F9DA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4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089-2378-420E-8211-EB3403673C1C}" type="datetime1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5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69B-5B6A-4DD9-B5F3-542DE81697C5}" type="datetime1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6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18FB-EF14-45F5-AAEA-7DD1E7A97B93}" type="datetime1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2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F043-C1D8-4F53-A073-277EEEA34BF3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9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03DF-74EB-4599-83EF-D55CE6A8702F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5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6E14DA2-1F68-4D18-B93C-1DFDA52CDED6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312F767-F339-46F4-A302-EDF9DDD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81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905B-1156-4ABD-86DF-A9502F465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251" y="559781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Learning to </a:t>
            </a:r>
            <a:br>
              <a:rPr lang="en-US" b="1" dirty="0"/>
            </a:br>
            <a:r>
              <a:rPr lang="en-US" b="1" dirty="0"/>
              <a:t>Type &amp; Format </a:t>
            </a:r>
            <a:br>
              <a:rPr lang="en-US" b="1" dirty="0"/>
            </a:br>
            <a:r>
              <a:rPr lang="en-US" b="1" dirty="0"/>
              <a:t>Memos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785BD-541C-4654-9EA4-AC607850A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8E980-9E33-4E0B-9857-798548838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02" y="2478505"/>
            <a:ext cx="4699774" cy="417536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E86F6-6B25-47D9-B752-1D4D5815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3FDE-4CD0-48AF-9569-782E2668A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Memo Project</a:t>
            </a:r>
            <a:br>
              <a:rPr lang="en-US" dirty="0"/>
            </a:br>
            <a:r>
              <a:rPr lang="en-US" dirty="0"/>
              <a:t>Save in O365 (One Drive) as </a:t>
            </a:r>
            <a:r>
              <a:rPr lang="en-US" b="1" dirty="0"/>
              <a:t>memos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2E208-93F0-4287-9641-644798C7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10" y="1997144"/>
            <a:ext cx="10353762" cy="4860856"/>
          </a:xfrm>
        </p:spPr>
        <p:txBody>
          <a:bodyPr>
            <a:normAutofit/>
          </a:bodyPr>
          <a:lstStyle/>
          <a:p>
            <a:r>
              <a:rPr lang="en-US" sz="2800" dirty="0"/>
              <a:t>Memo 1 – pg. 60</a:t>
            </a:r>
          </a:p>
          <a:p>
            <a:r>
              <a:rPr lang="en-US" sz="2800" dirty="0"/>
              <a:t>Memo 2 – pg. 61 – top of page</a:t>
            </a:r>
          </a:p>
          <a:p>
            <a:r>
              <a:rPr lang="en-US" sz="2800" dirty="0"/>
              <a:t>Memo 3 – pg. 61 – bottom of page</a:t>
            </a:r>
          </a:p>
          <a:p>
            <a:r>
              <a:rPr lang="en-US" sz="2800" dirty="0"/>
              <a:t>Memo 4 –pg. 64</a:t>
            </a:r>
          </a:p>
          <a:p>
            <a:r>
              <a:rPr lang="en-US" sz="2800" dirty="0"/>
              <a:t>Memo 5 – pg. 65 – top of page</a:t>
            </a:r>
          </a:p>
          <a:p>
            <a:r>
              <a:rPr lang="en-US" sz="2800" dirty="0"/>
              <a:t>Memo 6 – pg. 65 – bottom of page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4B9F2-8097-40CF-A72F-C5681B9B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1AA86-C734-4F0F-B59B-20FE50E74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" y="6100010"/>
            <a:ext cx="796802" cy="7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C5DCF-EC13-4208-9ADD-4E6A387B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66138" y="3341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Memo 1 </a:t>
            </a:r>
            <a:br>
              <a:rPr lang="en-US" dirty="0"/>
            </a:br>
            <a:r>
              <a:rPr lang="en-US" sz="2200" dirty="0"/>
              <a:t>pg. 60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DFB768-3E12-4B2B-841E-6200EF15A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22281" r="6747" b="15614"/>
          <a:stretch/>
        </p:blipFill>
        <p:spPr>
          <a:xfrm>
            <a:off x="3187619" y="90237"/>
            <a:ext cx="9004381" cy="6677526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3C7DD3-6456-4770-8437-28183B88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0628-C67D-42FE-AFBE-195A3F1E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58916" y="2195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Memo 2 </a:t>
            </a:r>
            <a:br>
              <a:rPr lang="en-US" dirty="0"/>
            </a:br>
            <a:r>
              <a:rPr lang="en-US" sz="2200" dirty="0"/>
              <a:t>pg. 61 – top of page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CAC85C-0E19-4C09-AE1E-F5E71F1BE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7" y="84224"/>
            <a:ext cx="9063793" cy="665050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72B5-F203-4B41-B9D4-D8449526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2C29-0DDD-41B4-8AC4-6CA842C9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41821" y="1927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Memo 3 </a:t>
            </a:r>
            <a:br>
              <a:rPr lang="en-US" dirty="0"/>
            </a:br>
            <a:r>
              <a:rPr lang="en-US" sz="2200" dirty="0"/>
              <a:t>pg. 61 - bottom of page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6AB026-8094-4BC1-99A5-2A26C8333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31" y="188462"/>
            <a:ext cx="9100198" cy="647677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5CD60-A7D3-4815-9A7D-3369AC78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0518-6EA0-4838-B2F5-FEC65302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61952" y="356936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Memo 4 </a:t>
            </a:r>
            <a:br>
              <a:rPr lang="en-US" dirty="0"/>
            </a:br>
            <a:r>
              <a:rPr lang="en-US" sz="2200" dirty="0"/>
              <a:t>pg. 64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FAC6EC-6F9F-43E1-B0BD-8497E8A81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16" y="42937"/>
            <a:ext cx="8783052" cy="681506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6E606-94EA-4AA2-A1BD-3FC9CD4B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B3FE-7647-4211-8937-E0204960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81479" y="429127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Memo 5 </a:t>
            </a:r>
            <a:br>
              <a:rPr lang="en-US" dirty="0"/>
            </a:br>
            <a:r>
              <a:rPr lang="en-US" sz="2200" dirty="0"/>
              <a:t>pg. 65 – top of page</a:t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F1D2F3-25EC-44C1-BFD5-65C1A97B8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1032" y="132347"/>
            <a:ext cx="8750968" cy="661736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75B95-FF3F-4BD9-9E0D-98E9F219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E36E-50AA-4C35-8689-C481172E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8046" y="393031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Memo 6 </a:t>
            </a:r>
            <a:br>
              <a:rPr lang="en-US" dirty="0"/>
            </a:br>
            <a:r>
              <a:rPr lang="en-US" sz="2200" dirty="0"/>
              <a:t>pg. 65 – bottom of page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D324C-5FF1-4DF5-A317-FCE41478C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78" y="107700"/>
            <a:ext cx="8687655" cy="656982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71A90-DF4D-41AB-A187-7E164BBE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F0B6-F6D5-42B1-8E4B-A3AC3376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19302"/>
            <a:ext cx="10353762" cy="970450"/>
          </a:xfrm>
        </p:spPr>
        <p:txBody>
          <a:bodyPr/>
          <a:lstStyle/>
          <a:p>
            <a:r>
              <a:rPr lang="en-US" dirty="0"/>
              <a:t>Interoffice </a:t>
            </a:r>
            <a:r>
              <a:rPr lang="en-US" b="1" dirty="0"/>
              <a:t>Memorandum</a:t>
            </a:r>
            <a:r>
              <a:rPr lang="en-US" dirty="0"/>
              <a:t> (aka – </a:t>
            </a:r>
            <a:r>
              <a:rPr lang="en-US" b="1" dirty="0"/>
              <a:t>memo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C05F4-B948-4132-874A-022BF2F47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29" y="1509497"/>
            <a:ext cx="10353762" cy="4058751"/>
          </a:xfrm>
        </p:spPr>
        <p:txBody>
          <a:bodyPr>
            <a:normAutofit/>
          </a:bodyPr>
          <a:lstStyle/>
          <a:p>
            <a:r>
              <a:rPr lang="en-US" sz="2800" dirty="0"/>
              <a:t>Written messages used by employees within an organization to communication with one another.</a:t>
            </a:r>
          </a:p>
          <a:p>
            <a:r>
              <a:rPr lang="en-US" sz="2800" dirty="0"/>
              <a:t>Standard Memo Format</a:t>
            </a:r>
          </a:p>
          <a:p>
            <a:pPr lvl="1"/>
            <a:r>
              <a:rPr lang="en-US" sz="2400" dirty="0"/>
              <a:t>Top Margin = 2”</a:t>
            </a:r>
          </a:p>
          <a:p>
            <a:pPr lvl="1"/>
            <a:r>
              <a:rPr lang="en-US" sz="2400" dirty="0"/>
              <a:t>Side Margin = 1”</a:t>
            </a:r>
          </a:p>
          <a:p>
            <a:pPr lvl="1"/>
            <a:r>
              <a:rPr lang="en-US" sz="2400" dirty="0"/>
              <a:t>Bottom Margin = 1”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47617-ACB8-425C-9138-57800912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19A15-AD65-42B3-88D5-0145C0A74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" y="6100010"/>
            <a:ext cx="796802" cy="7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2F03-F415-4307-A7C2-2520ECAB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88232"/>
            <a:ext cx="10353762" cy="970450"/>
          </a:xfrm>
        </p:spPr>
        <p:txBody>
          <a:bodyPr/>
          <a:lstStyle/>
          <a:p>
            <a:r>
              <a:rPr lang="en-US" dirty="0"/>
              <a:t>Memo </a:t>
            </a:r>
            <a:r>
              <a:rPr lang="en-US" b="1" dirty="0"/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EAD8F-5B28-456E-971C-ACC5CD9F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22" y="882218"/>
            <a:ext cx="11915878" cy="59757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Memo Heading Includes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TO - who the memo is being sent to (</a:t>
            </a:r>
            <a:r>
              <a:rPr lang="en-US" sz="2800" b="1" dirty="0"/>
              <a:t>I</a:t>
            </a:r>
            <a:r>
              <a:rPr lang="en-US" sz="2800" dirty="0"/>
              <a:t>nitial </a:t>
            </a:r>
            <a:r>
              <a:rPr lang="en-US" sz="2800" b="1" dirty="0"/>
              <a:t>C</a:t>
            </a:r>
            <a:r>
              <a:rPr lang="en-US" sz="2800" dirty="0"/>
              <a:t>aps)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FROM - who the memo is from (</a:t>
            </a:r>
            <a:r>
              <a:rPr lang="en-US" sz="2800" b="1" dirty="0"/>
              <a:t>I</a:t>
            </a:r>
            <a:r>
              <a:rPr lang="en-US" sz="2800" dirty="0"/>
              <a:t>nitial </a:t>
            </a:r>
            <a:r>
              <a:rPr lang="en-US" sz="2800" b="1" dirty="0"/>
              <a:t>C</a:t>
            </a:r>
            <a:r>
              <a:rPr lang="en-US" sz="2800" dirty="0"/>
              <a:t>aps)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DATE - the date the memo is being sent (</a:t>
            </a:r>
            <a:r>
              <a:rPr lang="en-US" sz="2800" b="1" dirty="0"/>
              <a:t>I</a:t>
            </a:r>
            <a:r>
              <a:rPr lang="en-US" sz="2800" dirty="0"/>
              <a:t>nitial </a:t>
            </a:r>
            <a:r>
              <a:rPr lang="en-US" sz="2800" b="1" dirty="0"/>
              <a:t>C</a:t>
            </a:r>
            <a:r>
              <a:rPr lang="en-US" sz="2800" dirty="0"/>
              <a:t>aps)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SUBJECT - WHAT THE MEMO IS ABOUT (</a:t>
            </a:r>
            <a:r>
              <a:rPr lang="en-US" sz="2800" b="1" dirty="0"/>
              <a:t>ALL CAPS</a:t>
            </a:r>
            <a:r>
              <a:rPr lang="en-US" sz="2800" dirty="0"/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All Titles are typed in </a:t>
            </a:r>
            <a:r>
              <a:rPr lang="en-US" sz="3200" b="1" dirty="0"/>
              <a:t>ALL CAPS.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Begin all lines of the heading at the </a:t>
            </a:r>
            <a:r>
              <a:rPr lang="en-US" sz="2800" b="1" dirty="0"/>
              <a:t>left</a:t>
            </a:r>
            <a:r>
              <a:rPr lang="en-US" sz="2800" dirty="0"/>
              <a:t> margin.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Line up all text with striking the </a:t>
            </a:r>
            <a:r>
              <a:rPr lang="en-US" sz="2800" b="1" dirty="0"/>
              <a:t>Tab Key</a:t>
            </a:r>
            <a:r>
              <a:rPr lang="en-US" sz="2800" dirty="0"/>
              <a:t>.</a:t>
            </a:r>
          </a:p>
          <a:p>
            <a:pPr marL="10431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														TO:			All Students</a:t>
            </a:r>
          </a:p>
          <a:p>
            <a:pPr marL="10431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														FROM:		Mrs. Ellsworth</a:t>
            </a:r>
          </a:p>
          <a:p>
            <a:pPr marL="10431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														DATE:		October 20, 2020</a:t>
            </a:r>
          </a:p>
          <a:p>
            <a:pPr marL="10431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														SUBJECT:	ALL CAPS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EEC75-24FC-4ACF-826F-5C922A47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871A0B-345B-40CF-B4C9-9FABB94DE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" y="6100010"/>
            <a:ext cx="796802" cy="7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01DE-FCF6-4EA8-9AA5-11E7EB50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00" y="-184484"/>
            <a:ext cx="10353762" cy="970450"/>
          </a:xfrm>
        </p:spPr>
        <p:txBody>
          <a:bodyPr/>
          <a:lstStyle/>
          <a:p>
            <a:r>
              <a:rPr lang="en-US" dirty="0"/>
              <a:t>Memo </a:t>
            </a:r>
            <a:r>
              <a:rPr lang="en-US" b="1" dirty="0"/>
              <a:t>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19F01-D3BB-4A95-AC5A-2BDE770D0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62" y="609600"/>
            <a:ext cx="10973405" cy="6072033"/>
          </a:xfrm>
        </p:spPr>
        <p:txBody>
          <a:bodyPr>
            <a:normAutofit/>
          </a:bodyPr>
          <a:lstStyle/>
          <a:p>
            <a:r>
              <a:rPr lang="en-US" sz="2800" dirty="0"/>
              <a:t>Paragraphs in the memo all begin at the left margin and are single spaced (ss) with a double space (ds) between paragraphs.</a:t>
            </a:r>
          </a:p>
          <a:p>
            <a:r>
              <a:rPr lang="en-US" sz="2800" dirty="0"/>
              <a:t>Reference Initials – If someone other than the writer of the memo types it, his/her initials are typed in lowercase letters at the left margin, a double space below the body of the memo.</a:t>
            </a:r>
          </a:p>
          <a:p>
            <a:r>
              <a:rPr lang="en-US" sz="2800" dirty="0"/>
              <a:t>Attachment Notation – If another document is attached to the memo, the word “Attachment” is typed at the left margin, a double space (ds) below the reference initials (or below the last line of the body if reference initials are not used.</a:t>
            </a:r>
          </a:p>
          <a:p>
            <a:pPr lvl="1"/>
            <a:r>
              <a:rPr lang="en-US" sz="2400" dirty="0"/>
              <a:t>xx = your reference initials – type your initials</a:t>
            </a:r>
          </a:p>
          <a:p>
            <a:r>
              <a:rPr lang="en-US" sz="2800" dirty="0"/>
              <a:t>Enclosure Notation – If a document accompanies the memo but is not attached to it, type the word Enclosure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0A49A-0A87-4846-B4FA-1FBB47F6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1B289-3AED-449C-BC91-11956D77D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" y="6100010"/>
            <a:ext cx="796802" cy="7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DFF8-B5B4-463D-822A-0A1DA6EA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86065" y="205563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Memo </a:t>
            </a:r>
            <a:r>
              <a:rPr lang="en-US" b="1" dirty="0"/>
              <a:t>Format</a:t>
            </a:r>
            <a:br>
              <a:rPr lang="en-US" dirty="0"/>
            </a:br>
            <a:r>
              <a:rPr lang="en-US" sz="2200" dirty="0"/>
              <a:t>Book pg. 60</a:t>
            </a:r>
            <a:endParaRPr lang="en-US" sz="3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761A07-C71B-4231-8DCC-44F4963DC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77" y="102781"/>
            <a:ext cx="7487956" cy="66524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850DF-70E2-450C-B5F7-A0AED0C5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2F07E-E2E6-4F39-B09E-5FDEFD1B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"/>
            <a:ext cx="10353762" cy="970450"/>
          </a:xfrm>
        </p:spPr>
        <p:txBody>
          <a:bodyPr/>
          <a:lstStyle/>
          <a:p>
            <a:r>
              <a:rPr lang="en-US" dirty="0"/>
              <a:t>Email (</a:t>
            </a:r>
            <a:r>
              <a:rPr lang="en-US" b="1" dirty="0"/>
              <a:t>electronic</a:t>
            </a:r>
            <a:r>
              <a:rPr lang="en-US" dirty="0"/>
              <a:t> mail)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95B10-AFE1-4015-8DC0-6B6138FC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6800"/>
            <a:ext cx="10353762" cy="569484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Email is used in most business organizations in place of memos.</a:t>
            </a:r>
          </a:p>
          <a:p>
            <a:r>
              <a:rPr lang="en-US" sz="3200" dirty="0"/>
              <a:t>It is quicker to send an email message than mail a memo.</a:t>
            </a:r>
          </a:p>
          <a:p>
            <a:pPr lvl="1"/>
            <a:r>
              <a:rPr lang="en-US" sz="2800" dirty="0"/>
              <a:t>If sent with the appropriate address, email messages are delivered instantly even if it is sent across oceans.</a:t>
            </a:r>
          </a:p>
          <a:p>
            <a:r>
              <a:rPr lang="en-US" sz="3200" dirty="0"/>
              <a:t>The format used for email is very similar to that used for memos.</a:t>
            </a:r>
          </a:p>
          <a:p>
            <a:r>
              <a:rPr lang="en-US" sz="3200" dirty="0"/>
              <a:t>Emails may also include</a:t>
            </a:r>
          </a:p>
          <a:p>
            <a:pPr lvl="1"/>
            <a:r>
              <a:rPr lang="en-US" sz="2800" dirty="0"/>
              <a:t>CC – carbon copy – for your information</a:t>
            </a:r>
          </a:p>
          <a:p>
            <a:pPr lvl="1"/>
            <a:r>
              <a:rPr lang="en-US" sz="2800" dirty="0"/>
              <a:t>BCC – blind carbon copy – secretly for your information</a:t>
            </a:r>
          </a:p>
          <a:p>
            <a:pPr lvl="1"/>
            <a:r>
              <a:rPr lang="en-US" sz="2800" dirty="0"/>
              <a:t>Delivery and return receipts can also be added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C523E-9974-4E33-B591-FB8C9DF0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07986-B206-484F-9D53-59CB34CBE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" y="6100010"/>
            <a:ext cx="796802" cy="7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6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E2AC22-B935-4A79-9324-6A851429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4" y="217067"/>
            <a:ext cx="10353762" cy="970450"/>
          </a:xfrm>
        </p:spPr>
        <p:txBody>
          <a:bodyPr>
            <a:normAutofit/>
          </a:bodyPr>
          <a:lstStyle/>
          <a:p>
            <a:r>
              <a:rPr lang="en-US" sz="3600" b="1" dirty="0"/>
              <a:t>vs.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384951-D1FC-4B69-82B2-828AC31A4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381" y="231684"/>
            <a:ext cx="4876344" cy="544884"/>
          </a:xfrm>
        </p:spPr>
        <p:txBody>
          <a:bodyPr/>
          <a:lstStyle/>
          <a:p>
            <a:r>
              <a:rPr lang="en-US" sz="3600" b="1" dirty="0"/>
              <a:t>Memo</a:t>
            </a:r>
            <a:endParaRPr lang="en-US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E28E5D8-4023-414D-95DA-82F688CF7A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450"/>
            <a:ext cx="5759107" cy="511649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310CED-AFA8-4C37-92E2-8848BD011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5786" y="230142"/>
            <a:ext cx="4895330" cy="544883"/>
          </a:xfrm>
        </p:spPr>
        <p:txBody>
          <a:bodyPr/>
          <a:lstStyle/>
          <a:p>
            <a:r>
              <a:rPr lang="en-US" sz="3600" b="1" dirty="0"/>
              <a:t>Email</a:t>
            </a:r>
            <a:endParaRPr lang="en-US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A5234EE-1D9D-44D4-8C2C-7C2E07C564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3B0322-7C24-46FB-B82F-C0037CA2A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79" t="16779" b="8835"/>
          <a:stretch/>
        </p:blipFill>
        <p:spPr>
          <a:xfrm>
            <a:off x="5796903" y="985547"/>
            <a:ext cx="6395097" cy="5101398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86C6390-5E17-4F33-97CF-AB88CCC3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21D7D4-2C5B-425C-877A-0677BDD26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" y="6100010"/>
            <a:ext cx="796802" cy="7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4DEA-E2E9-4D09-BF9C-2463639E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24326"/>
            <a:ext cx="10353762" cy="970450"/>
          </a:xfrm>
        </p:spPr>
        <p:txBody>
          <a:bodyPr/>
          <a:lstStyle/>
          <a:p>
            <a:r>
              <a:rPr lang="en-US" dirty="0"/>
              <a:t>How to Format a Memo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F408C-C5E4-4B56-8131-6ED0A3F52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62069"/>
            <a:ext cx="10353762" cy="59035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Select all (</a:t>
            </a:r>
            <a:r>
              <a:rPr lang="en-US" sz="2800" b="1" dirty="0"/>
              <a:t>ctrl a</a:t>
            </a:r>
            <a:r>
              <a:rPr lang="en-US" sz="2800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Set up your spacing.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Formatting Font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Courier New, Size 12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Formatting Margins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Add a </a:t>
            </a:r>
            <a:r>
              <a:rPr lang="en-US" sz="3200" dirty="0"/>
              <a:t>header</a:t>
            </a:r>
            <a:r>
              <a:rPr lang="en-US" sz="2400" dirty="0"/>
              <a:t> with </a:t>
            </a:r>
            <a:r>
              <a:rPr lang="en-US" sz="2800" dirty="0"/>
              <a:t>your name </a:t>
            </a:r>
            <a:r>
              <a:rPr lang="en-US" sz="2400" dirty="0"/>
              <a:t>and </a:t>
            </a:r>
            <a:r>
              <a:rPr lang="en-US" sz="3200" dirty="0"/>
              <a:t>project name</a:t>
            </a:r>
            <a:endParaRPr lang="en-US" sz="24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Top margin:  2”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Left, right and bottom margins:  1”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One space </a:t>
            </a:r>
            <a:r>
              <a:rPr lang="en-US" sz="2800" dirty="0"/>
              <a:t>after a period and comma.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Insert a page break (</a:t>
            </a:r>
            <a:r>
              <a:rPr lang="en-US" sz="2800" b="1" dirty="0"/>
              <a:t>ctrl enter</a:t>
            </a:r>
            <a:r>
              <a:rPr lang="en-US" sz="2800" dirty="0"/>
              <a:t>) at the end of </a:t>
            </a:r>
            <a:r>
              <a:rPr lang="en-US" sz="2800"/>
              <a:t>each memo.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64A39-5E50-4A78-B5A7-34EEE0B9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F767-F339-46F4-A302-EDF9DDDF6BD1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E39C1-7C13-4C40-BD24-0C97D0B8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" y="6100010"/>
            <a:ext cx="796802" cy="7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791" y="700306"/>
            <a:ext cx="8911687" cy="1280890"/>
          </a:xfrm>
        </p:spPr>
        <p:txBody>
          <a:bodyPr/>
          <a:lstStyle/>
          <a:p>
            <a:r>
              <a:rPr lang="en-US" b="1" dirty="0"/>
              <a:t>Remember Your Shortcuts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657" y="1981196"/>
            <a:ext cx="5035704" cy="3777622"/>
          </a:xfrm>
        </p:spPr>
        <p:txBody>
          <a:bodyPr>
            <a:normAutofit/>
          </a:bodyPr>
          <a:lstStyle/>
          <a:p>
            <a:r>
              <a:rPr lang="en-US" sz="3600" dirty="0"/>
              <a:t>Ctrl s – save</a:t>
            </a:r>
          </a:p>
          <a:p>
            <a:r>
              <a:rPr lang="en-US" sz="3600" dirty="0"/>
              <a:t>Ctrl a – selects all</a:t>
            </a:r>
          </a:p>
          <a:p>
            <a:r>
              <a:rPr lang="en-US" sz="3600" dirty="0"/>
              <a:t>Ctrl z - undo</a:t>
            </a:r>
          </a:p>
          <a:p>
            <a:r>
              <a:rPr lang="en-US" sz="3600" dirty="0"/>
              <a:t>Ctrl c - copy</a:t>
            </a:r>
          </a:p>
          <a:p>
            <a:r>
              <a:rPr lang="en-US" sz="3600" dirty="0"/>
              <a:t>Ctrl x – cut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614" y="2096725"/>
            <a:ext cx="4313864" cy="3777622"/>
          </a:xfrm>
        </p:spPr>
        <p:txBody>
          <a:bodyPr>
            <a:normAutofit/>
          </a:bodyPr>
          <a:lstStyle/>
          <a:p>
            <a:r>
              <a:rPr lang="en-US" sz="3300" dirty="0"/>
              <a:t>Ctrl v – paste</a:t>
            </a:r>
          </a:p>
          <a:p>
            <a:r>
              <a:rPr lang="en-US" sz="3300" dirty="0"/>
              <a:t>Ctrl p – print</a:t>
            </a:r>
          </a:p>
          <a:p>
            <a:r>
              <a:rPr lang="en-US" sz="3300" dirty="0"/>
              <a:t>Ctrl b – bold</a:t>
            </a:r>
          </a:p>
          <a:p>
            <a:r>
              <a:rPr lang="en-US" sz="3300" dirty="0"/>
              <a:t>Ctrl I – italics</a:t>
            </a:r>
          </a:p>
          <a:p>
            <a:r>
              <a:rPr lang="en-US" sz="3300" dirty="0"/>
              <a:t>Ctrl u - underline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D0A5BC-3995-4A16-B8A4-82BCFFB7C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" y="6100010"/>
            <a:ext cx="796802" cy="7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d2816622-cc35-45ff-b38d-8694946a657f" xsi:nil="true"/>
    <AppVersion xmlns="d2816622-cc35-45ff-b38d-8694946a657f" xsi:nil="true"/>
    <DefaultSectionNames xmlns="d2816622-cc35-45ff-b38d-8694946a657f" xsi:nil="true"/>
    <Is_Collaboration_Space_Locked xmlns="d2816622-cc35-45ff-b38d-8694946a657f" xsi:nil="true"/>
    <Self_Registration_Enabled xmlns="d2816622-cc35-45ff-b38d-8694946a657f" xsi:nil="true"/>
    <FolderType xmlns="d2816622-cc35-45ff-b38d-8694946a657f" xsi:nil="true"/>
    <Students xmlns="d2816622-cc35-45ff-b38d-8694946a657f">
      <UserInfo>
        <DisplayName/>
        <AccountId xsi:nil="true"/>
        <AccountType/>
      </UserInfo>
    </Students>
    <Student_Groups xmlns="d2816622-cc35-45ff-b38d-8694946a657f">
      <UserInfo>
        <DisplayName/>
        <AccountId xsi:nil="true"/>
        <AccountType/>
      </UserInfo>
    </Student_Groups>
    <Invited_Students xmlns="d2816622-cc35-45ff-b38d-8694946a657f" xsi:nil="true"/>
    <Has_Teacher_Only_SectionGroup xmlns="d2816622-cc35-45ff-b38d-8694946a657f" xsi:nil="true"/>
    <Owner xmlns="d2816622-cc35-45ff-b38d-8694946a657f">
      <UserInfo>
        <DisplayName/>
        <AccountId xsi:nil="true"/>
        <AccountType/>
      </UserInfo>
    </Owner>
    <Teachers xmlns="d2816622-cc35-45ff-b38d-8694946a657f">
      <UserInfo>
        <DisplayName/>
        <AccountId xsi:nil="true"/>
        <AccountType/>
      </UserInfo>
    </Teachers>
    <Invited_Teachers xmlns="d2816622-cc35-45ff-b38d-8694946a657f" xsi:nil="true"/>
    <NotebookType xmlns="d2816622-cc35-45ff-b38d-8694946a657f" xsi:nil="true"/>
    <CultureName xmlns="d2816622-cc35-45ff-b38d-8694946a657f" xsi:nil="true"/>
    <TeamsChannelId xmlns="d2816622-cc35-45ff-b38d-8694946a657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D2BA6EF5EBE4D8FE56C3D7FFA7028" ma:contentTypeVersion="29" ma:contentTypeDescription="Create a new document." ma:contentTypeScope="" ma:versionID="2294a72c43e581c27e6ae77c0e72a3fe">
  <xsd:schema xmlns:xsd="http://www.w3.org/2001/XMLSchema" xmlns:xs="http://www.w3.org/2001/XMLSchema" xmlns:p="http://schemas.microsoft.com/office/2006/metadata/properties" xmlns:ns3="968dbe4d-483c-4bd7-8c7b-287a3305d3b6" xmlns:ns4="d2816622-cc35-45ff-b38d-8694946a657f" targetNamespace="http://schemas.microsoft.com/office/2006/metadata/properties" ma:root="true" ma:fieldsID="addf551c11476f017bc0910d02014912" ns3:_="" ns4:_="">
    <xsd:import namespace="968dbe4d-483c-4bd7-8c7b-287a3305d3b6"/>
    <xsd:import namespace="d2816622-cc35-45ff-b38d-8694946a65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TeamsChannelId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dbe4d-483c-4bd7-8c7b-287a3305d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6622-cc35-45ff-b38d-8694946a657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F771A7-EB14-44CD-85DB-C36547A1BBBE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d2816622-cc35-45ff-b38d-8694946a657f"/>
    <ds:schemaRef ds:uri="http://purl.org/dc/elements/1.1/"/>
    <ds:schemaRef ds:uri="968dbe4d-483c-4bd7-8c7b-287a3305d3b6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6E8B55-7B5A-4876-BF38-BD5B80366C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111759-ED2C-4D47-A634-7D631882BA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dbe4d-483c-4bd7-8c7b-287a3305d3b6"/>
    <ds:schemaRef ds:uri="d2816622-cc35-45ff-b38d-8694946a6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286</TotalTime>
  <Words>717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Calisto MT</vt:lpstr>
      <vt:lpstr>Trebuchet MS</vt:lpstr>
      <vt:lpstr>Wingdings 2</vt:lpstr>
      <vt:lpstr>Slate</vt:lpstr>
      <vt:lpstr>Learning to  Type &amp; Format  Memos</vt:lpstr>
      <vt:lpstr>Interoffice Memorandum (aka – memo)</vt:lpstr>
      <vt:lpstr>Memo Heading</vt:lpstr>
      <vt:lpstr>Memo Body</vt:lpstr>
      <vt:lpstr>Memo Format Book pg. 60</vt:lpstr>
      <vt:lpstr>Email (electronic mail)</vt:lpstr>
      <vt:lpstr>vs.</vt:lpstr>
      <vt:lpstr>How to Format a Memo</vt:lpstr>
      <vt:lpstr>Remember Your Shortcuts</vt:lpstr>
      <vt:lpstr>Memo Project Save in O365 (One Drive) as memos</vt:lpstr>
      <vt:lpstr>Memo 1  pg. 60 </vt:lpstr>
      <vt:lpstr>Memo 2  pg. 61 – top of page </vt:lpstr>
      <vt:lpstr>Memo 3  pg. 61 - bottom of page </vt:lpstr>
      <vt:lpstr>Memo 4  pg. 64 </vt:lpstr>
      <vt:lpstr>Memo 5  pg. 65 – top of page </vt:lpstr>
      <vt:lpstr>Memo 6  pg. 65 – bottom of page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Ellsworth, Tricia</dc:creator>
  <cp:lastModifiedBy>Ellsworth, Tricia</cp:lastModifiedBy>
  <cp:revision>4</cp:revision>
  <dcterms:created xsi:type="dcterms:W3CDTF">2020-10-27T13:55:09Z</dcterms:created>
  <dcterms:modified xsi:type="dcterms:W3CDTF">2020-10-27T18:58:33Z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0x0101008B1D2BA6EF5EBE4D8FE56C3D7FFA7028</vt:lpwstr>
  </property>
</Properties>
</file>